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7199313" cy="14398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274" d="100"/>
          <a:sy n="274" d="100"/>
        </p:scale>
        <p:origin x="198" y="13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99914" y="235644"/>
            <a:ext cx="5399485" cy="501286"/>
          </a:xfrm>
        </p:spPr>
        <p:txBody>
          <a:bodyPr anchor="b"/>
          <a:lstStyle>
            <a:lvl1pPr algn="ctr">
              <a:defRPr sz="12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99914" y="756262"/>
            <a:ext cx="5399485" cy="347633"/>
          </a:xfrm>
        </p:spPr>
        <p:txBody>
          <a:bodyPr/>
          <a:lstStyle>
            <a:lvl1pPr marL="0" indent="0" algn="ctr">
              <a:buNone/>
              <a:defRPr sz="504"/>
            </a:lvl1pPr>
            <a:lvl2pPr marL="96012" indent="0" algn="ctr">
              <a:buNone/>
              <a:defRPr sz="420"/>
            </a:lvl2pPr>
            <a:lvl3pPr marL="192024" indent="0" algn="ctr">
              <a:buNone/>
              <a:defRPr sz="378"/>
            </a:lvl3pPr>
            <a:lvl4pPr marL="288036" indent="0" algn="ctr">
              <a:buNone/>
              <a:defRPr sz="336"/>
            </a:lvl4pPr>
            <a:lvl5pPr marL="384048" indent="0" algn="ctr">
              <a:buNone/>
              <a:defRPr sz="336"/>
            </a:lvl5pPr>
            <a:lvl6pPr marL="480060" indent="0" algn="ctr">
              <a:buNone/>
              <a:defRPr sz="336"/>
            </a:lvl6pPr>
            <a:lvl7pPr marL="576072" indent="0" algn="ctr">
              <a:buNone/>
              <a:defRPr sz="336"/>
            </a:lvl7pPr>
            <a:lvl8pPr marL="672084" indent="0" algn="ctr">
              <a:buNone/>
              <a:defRPr sz="336"/>
            </a:lvl8pPr>
            <a:lvl9pPr marL="768096" indent="0" algn="ctr">
              <a:buNone/>
              <a:defRPr sz="33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2A87E-BD73-41FA-A748-90B0FD333198}" type="datetimeFigureOut">
              <a:rPr lang="en-CA" smtClean="0"/>
              <a:t>2023-02-04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46D0-8A49-4A42-A333-876945E252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463235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2A87E-BD73-41FA-A748-90B0FD333198}" type="datetimeFigureOut">
              <a:rPr lang="en-CA" smtClean="0"/>
              <a:t>2023-02-04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46D0-8A49-4A42-A333-876945E252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390960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152008" y="76660"/>
            <a:ext cx="1552352" cy="12202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94953" y="76660"/>
            <a:ext cx="4567064" cy="12202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2A87E-BD73-41FA-A748-90B0FD333198}" type="datetimeFigureOut">
              <a:rPr lang="en-CA" smtClean="0"/>
              <a:t>2023-02-04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46D0-8A49-4A42-A333-876945E252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794940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2A87E-BD73-41FA-A748-90B0FD333198}" type="datetimeFigureOut">
              <a:rPr lang="en-CA" smtClean="0"/>
              <a:t>2023-02-04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46D0-8A49-4A42-A333-876945E252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417217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1203" y="358966"/>
            <a:ext cx="6209407" cy="598943"/>
          </a:xfrm>
        </p:spPr>
        <p:txBody>
          <a:bodyPr anchor="b"/>
          <a:lstStyle>
            <a:lvl1pPr>
              <a:defRPr sz="12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1203" y="963575"/>
            <a:ext cx="6209407" cy="314970"/>
          </a:xfrm>
        </p:spPr>
        <p:txBody>
          <a:bodyPr/>
          <a:lstStyle>
            <a:lvl1pPr marL="0" indent="0">
              <a:buNone/>
              <a:defRPr sz="504">
                <a:solidFill>
                  <a:schemeClr val="tx1">
                    <a:tint val="75000"/>
                  </a:schemeClr>
                </a:solidFill>
              </a:defRPr>
            </a:lvl1pPr>
            <a:lvl2pPr marL="96012" indent="0">
              <a:buNone/>
              <a:defRPr sz="420">
                <a:solidFill>
                  <a:schemeClr val="tx1">
                    <a:tint val="75000"/>
                  </a:schemeClr>
                </a:solidFill>
              </a:defRPr>
            </a:lvl2pPr>
            <a:lvl3pPr marL="192024" indent="0">
              <a:buNone/>
              <a:defRPr sz="378">
                <a:solidFill>
                  <a:schemeClr val="tx1">
                    <a:tint val="75000"/>
                  </a:schemeClr>
                </a:solidFill>
              </a:defRPr>
            </a:lvl3pPr>
            <a:lvl4pPr marL="288036" indent="0">
              <a:buNone/>
              <a:defRPr sz="336">
                <a:solidFill>
                  <a:schemeClr val="tx1">
                    <a:tint val="75000"/>
                  </a:schemeClr>
                </a:solidFill>
              </a:defRPr>
            </a:lvl4pPr>
            <a:lvl5pPr marL="384048" indent="0">
              <a:buNone/>
              <a:defRPr sz="336">
                <a:solidFill>
                  <a:schemeClr val="tx1">
                    <a:tint val="75000"/>
                  </a:schemeClr>
                </a:solidFill>
              </a:defRPr>
            </a:lvl5pPr>
            <a:lvl6pPr marL="480060" indent="0">
              <a:buNone/>
              <a:defRPr sz="336">
                <a:solidFill>
                  <a:schemeClr val="tx1">
                    <a:tint val="75000"/>
                  </a:schemeClr>
                </a:solidFill>
              </a:defRPr>
            </a:lvl6pPr>
            <a:lvl7pPr marL="576072" indent="0">
              <a:buNone/>
              <a:defRPr sz="336">
                <a:solidFill>
                  <a:schemeClr val="tx1">
                    <a:tint val="75000"/>
                  </a:schemeClr>
                </a:solidFill>
              </a:defRPr>
            </a:lvl7pPr>
            <a:lvl8pPr marL="672084" indent="0">
              <a:buNone/>
              <a:defRPr sz="336">
                <a:solidFill>
                  <a:schemeClr val="tx1">
                    <a:tint val="75000"/>
                  </a:schemeClr>
                </a:solidFill>
              </a:defRPr>
            </a:lvl8pPr>
            <a:lvl9pPr marL="768096" indent="0">
              <a:buNone/>
              <a:defRPr sz="33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2A87E-BD73-41FA-A748-90B0FD333198}" type="datetimeFigureOut">
              <a:rPr lang="en-CA" smtClean="0"/>
              <a:t>2023-02-04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46D0-8A49-4A42-A333-876945E252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660537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4953" y="383297"/>
            <a:ext cx="3059708" cy="9135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44652" y="383297"/>
            <a:ext cx="3059708" cy="9135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2A87E-BD73-41FA-A748-90B0FD333198}" type="datetimeFigureOut">
              <a:rPr lang="en-CA" smtClean="0"/>
              <a:t>2023-02-04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46D0-8A49-4A42-A333-876945E252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461876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891" y="76659"/>
            <a:ext cx="6209407" cy="27830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891" y="352967"/>
            <a:ext cx="3045647" cy="172983"/>
          </a:xfrm>
        </p:spPr>
        <p:txBody>
          <a:bodyPr anchor="b"/>
          <a:lstStyle>
            <a:lvl1pPr marL="0" indent="0">
              <a:buNone/>
              <a:defRPr sz="504" b="1"/>
            </a:lvl1pPr>
            <a:lvl2pPr marL="96012" indent="0">
              <a:buNone/>
              <a:defRPr sz="420" b="1"/>
            </a:lvl2pPr>
            <a:lvl3pPr marL="192024" indent="0">
              <a:buNone/>
              <a:defRPr sz="378" b="1"/>
            </a:lvl3pPr>
            <a:lvl4pPr marL="288036" indent="0">
              <a:buNone/>
              <a:defRPr sz="336" b="1"/>
            </a:lvl4pPr>
            <a:lvl5pPr marL="384048" indent="0">
              <a:buNone/>
              <a:defRPr sz="336" b="1"/>
            </a:lvl5pPr>
            <a:lvl6pPr marL="480060" indent="0">
              <a:buNone/>
              <a:defRPr sz="336" b="1"/>
            </a:lvl6pPr>
            <a:lvl7pPr marL="576072" indent="0">
              <a:buNone/>
              <a:defRPr sz="336" b="1"/>
            </a:lvl7pPr>
            <a:lvl8pPr marL="672084" indent="0">
              <a:buNone/>
              <a:defRPr sz="336" b="1"/>
            </a:lvl8pPr>
            <a:lvl9pPr marL="768096" indent="0">
              <a:buNone/>
              <a:defRPr sz="33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891" y="525950"/>
            <a:ext cx="3045647" cy="7735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644652" y="352967"/>
            <a:ext cx="3060646" cy="172983"/>
          </a:xfrm>
        </p:spPr>
        <p:txBody>
          <a:bodyPr anchor="b"/>
          <a:lstStyle>
            <a:lvl1pPr marL="0" indent="0">
              <a:buNone/>
              <a:defRPr sz="504" b="1"/>
            </a:lvl1pPr>
            <a:lvl2pPr marL="96012" indent="0">
              <a:buNone/>
              <a:defRPr sz="420" b="1"/>
            </a:lvl2pPr>
            <a:lvl3pPr marL="192024" indent="0">
              <a:buNone/>
              <a:defRPr sz="378" b="1"/>
            </a:lvl3pPr>
            <a:lvl4pPr marL="288036" indent="0">
              <a:buNone/>
              <a:defRPr sz="336" b="1"/>
            </a:lvl4pPr>
            <a:lvl5pPr marL="384048" indent="0">
              <a:buNone/>
              <a:defRPr sz="336" b="1"/>
            </a:lvl5pPr>
            <a:lvl6pPr marL="480060" indent="0">
              <a:buNone/>
              <a:defRPr sz="336" b="1"/>
            </a:lvl6pPr>
            <a:lvl7pPr marL="576072" indent="0">
              <a:buNone/>
              <a:defRPr sz="336" b="1"/>
            </a:lvl7pPr>
            <a:lvl8pPr marL="672084" indent="0">
              <a:buNone/>
              <a:defRPr sz="336" b="1"/>
            </a:lvl8pPr>
            <a:lvl9pPr marL="768096" indent="0">
              <a:buNone/>
              <a:defRPr sz="33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644652" y="525950"/>
            <a:ext cx="3060646" cy="7735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2A87E-BD73-41FA-A748-90B0FD333198}" type="datetimeFigureOut">
              <a:rPr lang="en-CA" smtClean="0"/>
              <a:t>2023-02-04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46D0-8A49-4A42-A333-876945E252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738776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2A87E-BD73-41FA-A748-90B0FD333198}" type="datetimeFigureOut">
              <a:rPr lang="en-CA" smtClean="0"/>
              <a:t>2023-02-04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46D0-8A49-4A42-A333-876945E252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722449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2A87E-BD73-41FA-A748-90B0FD333198}" type="datetimeFigureOut">
              <a:rPr lang="en-CA" smtClean="0"/>
              <a:t>2023-02-04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46D0-8A49-4A42-A333-876945E252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492543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891" y="95991"/>
            <a:ext cx="2321966" cy="335968"/>
          </a:xfrm>
        </p:spPr>
        <p:txBody>
          <a:bodyPr anchor="b"/>
          <a:lstStyle>
            <a:lvl1pPr>
              <a:defRPr sz="67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60646" y="207314"/>
            <a:ext cx="3644652" cy="1023236"/>
          </a:xfrm>
        </p:spPr>
        <p:txBody>
          <a:bodyPr/>
          <a:lstStyle>
            <a:lvl1pPr>
              <a:defRPr sz="672"/>
            </a:lvl1pPr>
            <a:lvl2pPr>
              <a:defRPr sz="588"/>
            </a:lvl2pPr>
            <a:lvl3pPr>
              <a:defRPr sz="504"/>
            </a:lvl3pPr>
            <a:lvl4pPr>
              <a:defRPr sz="420"/>
            </a:lvl4pPr>
            <a:lvl5pPr>
              <a:defRPr sz="420"/>
            </a:lvl5pPr>
            <a:lvl6pPr>
              <a:defRPr sz="420"/>
            </a:lvl6pPr>
            <a:lvl7pPr>
              <a:defRPr sz="420"/>
            </a:lvl7pPr>
            <a:lvl8pPr>
              <a:defRPr sz="420"/>
            </a:lvl8pPr>
            <a:lvl9pPr>
              <a:defRPr sz="42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891" y="431959"/>
            <a:ext cx="2321966" cy="800257"/>
          </a:xfrm>
        </p:spPr>
        <p:txBody>
          <a:bodyPr/>
          <a:lstStyle>
            <a:lvl1pPr marL="0" indent="0">
              <a:buNone/>
              <a:defRPr sz="336"/>
            </a:lvl1pPr>
            <a:lvl2pPr marL="96012" indent="0">
              <a:buNone/>
              <a:defRPr sz="294"/>
            </a:lvl2pPr>
            <a:lvl3pPr marL="192024" indent="0">
              <a:buNone/>
              <a:defRPr sz="252"/>
            </a:lvl3pPr>
            <a:lvl4pPr marL="288036" indent="0">
              <a:buNone/>
              <a:defRPr sz="210"/>
            </a:lvl4pPr>
            <a:lvl5pPr marL="384048" indent="0">
              <a:buNone/>
              <a:defRPr sz="210"/>
            </a:lvl5pPr>
            <a:lvl6pPr marL="480060" indent="0">
              <a:buNone/>
              <a:defRPr sz="210"/>
            </a:lvl6pPr>
            <a:lvl7pPr marL="576072" indent="0">
              <a:buNone/>
              <a:defRPr sz="210"/>
            </a:lvl7pPr>
            <a:lvl8pPr marL="672084" indent="0">
              <a:buNone/>
              <a:defRPr sz="210"/>
            </a:lvl8pPr>
            <a:lvl9pPr marL="768096" indent="0">
              <a:buNone/>
              <a:defRPr sz="21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2A87E-BD73-41FA-A748-90B0FD333198}" type="datetimeFigureOut">
              <a:rPr lang="en-CA" smtClean="0"/>
              <a:t>2023-02-04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46D0-8A49-4A42-A333-876945E252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783399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891" y="95991"/>
            <a:ext cx="2321966" cy="335968"/>
          </a:xfrm>
        </p:spPr>
        <p:txBody>
          <a:bodyPr anchor="b"/>
          <a:lstStyle>
            <a:lvl1pPr>
              <a:defRPr sz="67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060646" y="207314"/>
            <a:ext cx="3644652" cy="1023236"/>
          </a:xfrm>
        </p:spPr>
        <p:txBody>
          <a:bodyPr anchor="t"/>
          <a:lstStyle>
            <a:lvl1pPr marL="0" indent="0">
              <a:buNone/>
              <a:defRPr sz="672"/>
            </a:lvl1pPr>
            <a:lvl2pPr marL="96012" indent="0">
              <a:buNone/>
              <a:defRPr sz="588"/>
            </a:lvl2pPr>
            <a:lvl3pPr marL="192024" indent="0">
              <a:buNone/>
              <a:defRPr sz="504"/>
            </a:lvl3pPr>
            <a:lvl4pPr marL="288036" indent="0">
              <a:buNone/>
              <a:defRPr sz="420"/>
            </a:lvl4pPr>
            <a:lvl5pPr marL="384048" indent="0">
              <a:buNone/>
              <a:defRPr sz="420"/>
            </a:lvl5pPr>
            <a:lvl6pPr marL="480060" indent="0">
              <a:buNone/>
              <a:defRPr sz="420"/>
            </a:lvl6pPr>
            <a:lvl7pPr marL="576072" indent="0">
              <a:buNone/>
              <a:defRPr sz="420"/>
            </a:lvl7pPr>
            <a:lvl8pPr marL="672084" indent="0">
              <a:buNone/>
              <a:defRPr sz="420"/>
            </a:lvl8pPr>
            <a:lvl9pPr marL="768096" indent="0">
              <a:buNone/>
              <a:defRPr sz="4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891" y="431959"/>
            <a:ext cx="2321966" cy="800257"/>
          </a:xfrm>
        </p:spPr>
        <p:txBody>
          <a:bodyPr/>
          <a:lstStyle>
            <a:lvl1pPr marL="0" indent="0">
              <a:buNone/>
              <a:defRPr sz="336"/>
            </a:lvl1pPr>
            <a:lvl2pPr marL="96012" indent="0">
              <a:buNone/>
              <a:defRPr sz="294"/>
            </a:lvl2pPr>
            <a:lvl3pPr marL="192024" indent="0">
              <a:buNone/>
              <a:defRPr sz="252"/>
            </a:lvl3pPr>
            <a:lvl4pPr marL="288036" indent="0">
              <a:buNone/>
              <a:defRPr sz="210"/>
            </a:lvl4pPr>
            <a:lvl5pPr marL="384048" indent="0">
              <a:buNone/>
              <a:defRPr sz="210"/>
            </a:lvl5pPr>
            <a:lvl6pPr marL="480060" indent="0">
              <a:buNone/>
              <a:defRPr sz="210"/>
            </a:lvl6pPr>
            <a:lvl7pPr marL="576072" indent="0">
              <a:buNone/>
              <a:defRPr sz="210"/>
            </a:lvl7pPr>
            <a:lvl8pPr marL="672084" indent="0">
              <a:buNone/>
              <a:defRPr sz="210"/>
            </a:lvl8pPr>
            <a:lvl9pPr marL="768096" indent="0">
              <a:buNone/>
              <a:defRPr sz="21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2A87E-BD73-41FA-A748-90B0FD333198}" type="datetimeFigureOut">
              <a:rPr lang="en-CA" smtClean="0"/>
              <a:t>2023-02-04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46D0-8A49-4A42-A333-876945E252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1217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4953" y="76659"/>
            <a:ext cx="6209407" cy="2783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4953" y="383297"/>
            <a:ext cx="6209407" cy="9135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94953" y="1334540"/>
            <a:ext cx="1619845" cy="7665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5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E2A87E-BD73-41FA-A748-90B0FD333198}" type="datetimeFigureOut">
              <a:rPr lang="en-CA" smtClean="0"/>
              <a:t>2023-02-04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84773" y="1334540"/>
            <a:ext cx="2429768" cy="7665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5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084515" y="1334540"/>
            <a:ext cx="1619845" cy="7665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5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5446D0-8A49-4A42-A333-876945E252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01130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92024" rtl="0" eaLnBrk="1" latinLnBrk="0" hangingPunct="1">
        <a:lnSpc>
          <a:spcPct val="90000"/>
        </a:lnSpc>
        <a:spcBef>
          <a:spcPct val="0"/>
        </a:spcBef>
        <a:buNone/>
        <a:defRPr sz="92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8006" indent="-48006" algn="l" defTabSz="192024" rtl="0" eaLnBrk="1" latinLnBrk="0" hangingPunct="1">
        <a:lnSpc>
          <a:spcPct val="90000"/>
        </a:lnSpc>
        <a:spcBef>
          <a:spcPts val="210"/>
        </a:spcBef>
        <a:buFont typeface="Arial" panose="020B0604020202020204" pitchFamily="34" charset="0"/>
        <a:buChar char="•"/>
        <a:defRPr sz="588" kern="1200">
          <a:solidFill>
            <a:schemeClr val="tx1"/>
          </a:solidFill>
          <a:latin typeface="+mn-lt"/>
          <a:ea typeface="+mn-ea"/>
          <a:cs typeface="+mn-cs"/>
        </a:defRPr>
      </a:lvl1pPr>
      <a:lvl2pPr marL="144018" indent="-48006" algn="l" defTabSz="192024" rtl="0" eaLnBrk="1" latinLnBrk="0" hangingPunct="1">
        <a:lnSpc>
          <a:spcPct val="90000"/>
        </a:lnSpc>
        <a:spcBef>
          <a:spcPts val="105"/>
        </a:spcBef>
        <a:buFont typeface="Arial" panose="020B0604020202020204" pitchFamily="34" charset="0"/>
        <a:buChar char="•"/>
        <a:defRPr sz="504" kern="1200">
          <a:solidFill>
            <a:schemeClr val="tx1"/>
          </a:solidFill>
          <a:latin typeface="+mn-lt"/>
          <a:ea typeface="+mn-ea"/>
          <a:cs typeface="+mn-cs"/>
        </a:defRPr>
      </a:lvl2pPr>
      <a:lvl3pPr marL="240030" indent="-48006" algn="l" defTabSz="192024" rtl="0" eaLnBrk="1" latinLnBrk="0" hangingPunct="1">
        <a:lnSpc>
          <a:spcPct val="90000"/>
        </a:lnSpc>
        <a:spcBef>
          <a:spcPts val="105"/>
        </a:spcBef>
        <a:buFont typeface="Arial" panose="020B0604020202020204" pitchFamily="34" charset="0"/>
        <a:buChar char="•"/>
        <a:defRPr sz="420" kern="1200">
          <a:solidFill>
            <a:schemeClr val="tx1"/>
          </a:solidFill>
          <a:latin typeface="+mn-lt"/>
          <a:ea typeface="+mn-ea"/>
          <a:cs typeface="+mn-cs"/>
        </a:defRPr>
      </a:lvl3pPr>
      <a:lvl4pPr marL="336042" indent="-48006" algn="l" defTabSz="192024" rtl="0" eaLnBrk="1" latinLnBrk="0" hangingPunct="1">
        <a:lnSpc>
          <a:spcPct val="90000"/>
        </a:lnSpc>
        <a:spcBef>
          <a:spcPts val="105"/>
        </a:spcBef>
        <a:buFont typeface="Arial" panose="020B0604020202020204" pitchFamily="34" charset="0"/>
        <a:buChar char="•"/>
        <a:defRPr sz="378" kern="1200">
          <a:solidFill>
            <a:schemeClr val="tx1"/>
          </a:solidFill>
          <a:latin typeface="+mn-lt"/>
          <a:ea typeface="+mn-ea"/>
          <a:cs typeface="+mn-cs"/>
        </a:defRPr>
      </a:lvl4pPr>
      <a:lvl5pPr marL="432054" indent="-48006" algn="l" defTabSz="192024" rtl="0" eaLnBrk="1" latinLnBrk="0" hangingPunct="1">
        <a:lnSpc>
          <a:spcPct val="90000"/>
        </a:lnSpc>
        <a:spcBef>
          <a:spcPts val="105"/>
        </a:spcBef>
        <a:buFont typeface="Arial" panose="020B0604020202020204" pitchFamily="34" charset="0"/>
        <a:buChar char="•"/>
        <a:defRPr sz="378" kern="1200">
          <a:solidFill>
            <a:schemeClr val="tx1"/>
          </a:solidFill>
          <a:latin typeface="+mn-lt"/>
          <a:ea typeface="+mn-ea"/>
          <a:cs typeface="+mn-cs"/>
        </a:defRPr>
      </a:lvl5pPr>
      <a:lvl6pPr marL="528066" indent="-48006" algn="l" defTabSz="192024" rtl="0" eaLnBrk="1" latinLnBrk="0" hangingPunct="1">
        <a:lnSpc>
          <a:spcPct val="90000"/>
        </a:lnSpc>
        <a:spcBef>
          <a:spcPts val="105"/>
        </a:spcBef>
        <a:buFont typeface="Arial" panose="020B0604020202020204" pitchFamily="34" charset="0"/>
        <a:buChar char="•"/>
        <a:defRPr sz="378" kern="1200">
          <a:solidFill>
            <a:schemeClr val="tx1"/>
          </a:solidFill>
          <a:latin typeface="+mn-lt"/>
          <a:ea typeface="+mn-ea"/>
          <a:cs typeface="+mn-cs"/>
        </a:defRPr>
      </a:lvl6pPr>
      <a:lvl7pPr marL="624078" indent="-48006" algn="l" defTabSz="192024" rtl="0" eaLnBrk="1" latinLnBrk="0" hangingPunct="1">
        <a:lnSpc>
          <a:spcPct val="90000"/>
        </a:lnSpc>
        <a:spcBef>
          <a:spcPts val="105"/>
        </a:spcBef>
        <a:buFont typeface="Arial" panose="020B0604020202020204" pitchFamily="34" charset="0"/>
        <a:buChar char="•"/>
        <a:defRPr sz="378" kern="1200">
          <a:solidFill>
            <a:schemeClr val="tx1"/>
          </a:solidFill>
          <a:latin typeface="+mn-lt"/>
          <a:ea typeface="+mn-ea"/>
          <a:cs typeface="+mn-cs"/>
        </a:defRPr>
      </a:lvl7pPr>
      <a:lvl8pPr marL="720090" indent="-48006" algn="l" defTabSz="192024" rtl="0" eaLnBrk="1" latinLnBrk="0" hangingPunct="1">
        <a:lnSpc>
          <a:spcPct val="90000"/>
        </a:lnSpc>
        <a:spcBef>
          <a:spcPts val="105"/>
        </a:spcBef>
        <a:buFont typeface="Arial" panose="020B0604020202020204" pitchFamily="34" charset="0"/>
        <a:buChar char="•"/>
        <a:defRPr sz="378" kern="1200">
          <a:solidFill>
            <a:schemeClr val="tx1"/>
          </a:solidFill>
          <a:latin typeface="+mn-lt"/>
          <a:ea typeface="+mn-ea"/>
          <a:cs typeface="+mn-cs"/>
        </a:defRPr>
      </a:lvl8pPr>
      <a:lvl9pPr marL="816102" indent="-48006" algn="l" defTabSz="192024" rtl="0" eaLnBrk="1" latinLnBrk="0" hangingPunct="1">
        <a:lnSpc>
          <a:spcPct val="90000"/>
        </a:lnSpc>
        <a:spcBef>
          <a:spcPts val="105"/>
        </a:spcBef>
        <a:buFont typeface="Arial" panose="020B0604020202020204" pitchFamily="34" charset="0"/>
        <a:buChar char="•"/>
        <a:defRPr sz="37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92024" rtl="0" eaLnBrk="1" latinLnBrk="0" hangingPunct="1">
        <a:defRPr sz="378" kern="1200">
          <a:solidFill>
            <a:schemeClr val="tx1"/>
          </a:solidFill>
          <a:latin typeface="+mn-lt"/>
          <a:ea typeface="+mn-ea"/>
          <a:cs typeface="+mn-cs"/>
        </a:defRPr>
      </a:lvl1pPr>
      <a:lvl2pPr marL="96012" algn="l" defTabSz="192024" rtl="0" eaLnBrk="1" latinLnBrk="0" hangingPunct="1">
        <a:defRPr sz="378" kern="1200">
          <a:solidFill>
            <a:schemeClr val="tx1"/>
          </a:solidFill>
          <a:latin typeface="+mn-lt"/>
          <a:ea typeface="+mn-ea"/>
          <a:cs typeface="+mn-cs"/>
        </a:defRPr>
      </a:lvl2pPr>
      <a:lvl3pPr marL="192024" algn="l" defTabSz="192024" rtl="0" eaLnBrk="1" latinLnBrk="0" hangingPunct="1">
        <a:defRPr sz="378" kern="1200">
          <a:solidFill>
            <a:schemeClr val="tx1"/>
          </a:solidFill>
          <a:latin typeface="+mn-lt"/>
          <a:ea typeface="+mn-ea"/>
          <a:cs typeface="+mn-cs"/>
        </a:defRPr>
      </a:lvl3pPr>
      <a:lvl4pPr marL="288036" algn="l" defTabSz="192024" rtl="0" eaLnBrk="1" latinLnBrk="0" hangingPunct="1">
        <a:defRPr sz="378" kern="1200">
          <a:solidFill>
            <a:schemeClr val="tx1"/>
          </a:solidFill>
          <a:latin typeface="+mn-lt"/>
          <a:ea typeface="+mn-ea"/>
          <a:cs typeface="+mn-cs"/>
        </a:defRPr>
      </a:lvl4pPr>
      <a:lvl5pPr marL="384048" algn="l" defTabSz="192024" rtl="0" eaLnBrk="1" latinLnBrk="0" hangingPunct="1">
        <a:defRPr sz="378" kern="1200">
          <a:solidFill>
            <a:schemeClr val="tx1"/>
          </a:solidFill>
          <a:latin typeface="+mn-lt"/>
          <a:ea typeface="+mn-ea"/>
          <a:cs typeface="+mn-cs"/>
        </a:defRPr>
      </a:lvl5pPr>
      <a:lvl6pPr marL="480060" algn="l" defTabSz="192024" rtl="0" eaLnBrk="1" latinLnBrk="0" hangingPunct="1">
        <a:defRPr sz="378" kern="1200">
          <a:solidFill>
            <a:schemeClr val="tx1"/>
          </a:solidFill>
          <a:latin typeface="+mn-lt"/>
          <a:ea typeface="+mn-ea"/>
          <a:cs typeface="+mn-cs"/>
        </a:defRPr>
      </a:lvl6pPr>
      <a:lvl7pPr marL="576072" algn="l" defTabSz="192024" rtl="0" eaLnBrk="1" latinLnBrk="0" hangingPunct="1">
        <a:defRPr sz="378" kern="1200">
          <a:solidFill>
            <a:schemeClr val="tx1"/>
          </a:solidFill>
          <a:latin typeface="+mn-lt"/>
          <a:ea typeface="+mn-ea"/>
          <a:cs typeface="+mn-cs"/>
        </a:defRPr>
      </a:lvl7pPr>
      <a:lvl8pPr marL="672084" algn="l" defTabSz="192024" rtl="0" eaLnBrk="1" latinLnBrk="0" hangingPunct="1">
        <a:defRPr sz="378" kern="1200">
          <a:solidFill>
            <a:schemeClr val="tx1"/>
          </a:solidFill>
          <a:latin typeface="+mn-lt"/>
          <a:ea typeface="+mn-ea"/>
          <a:cs typeface="+mn-cs"/>
        </a:defRPr>
      </a:lvl8pPr>
      <a:lvl9pPr marL="768096" algn="l" defTabSz="192024" rtl="0" eaLnBrk="1" latinLnBrk="0" hangingPunct="1">
        <a:defRPr sz="37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snow, skiing, outdoor, sport&#10;&#10;Description automatically generated">
            <a:extLst>
              <a:ext uri="{FF2B5EF4-FFF2-40B4-BE49-F238E27FC236}">
                <a16:creationId xmlns:a16="http://schemas.microsoft.com/office/drawing/2014/main" id="{6DB314BC-7272-6740-1FFC-85FB0126F5C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07" r="30127" b="13252"/>
          <a:stretch/>
        </p:blipFill>
        <p:spPr>
          <a:xfrm>
            <a:off x="3288874" y="-5311"/>
            <a:ext cx="1210673" cy="1445174"/>
          </a:xfrm>
          <a:prstGeom prst="rect">
            <a:avLst/>
          </a:prstGeom>
        </p:spPr>
      </p:pic>
      <p:pic>
        <p:nvPicPr>
          <p:cNvPr id="13" name="Picture 12" descr="An old couple riding a bicycle&#10;&#10;Description automatically generated with low confidence">
            <a:extLst>
              <a:ext uri="{FF2B5EF4-FFF2-40B4-BE49-F238E27FC236}">
                <a16:creationId xmlns:a16="http://schemas.microsoft.com/office/drawing/2014/main" id="{ABC48372-E392-B565-2849-DFA987BE743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91" r="27793" b="8997"/>
          <a:stretch/>
        </p:blipFill>
        <p:spPr>
          <a:xfrm>
            <a:off x="0" y="-1"/>
            <a:ext cx="1118744" cy="143986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08C65DC-AD8A-BDEF-984B-2EBB89DD828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213"/>
          <a:stretch/>
        </p:blipFill>
        <p:spPr>
          <a:xfrm>
            <a:off x="1118744" y="-5311"/>
            <a:ext cx="2176875" cy="1445174"/>
          </a:xfrm>
          <a:prstGeom prst="rect">
            <a:avLst/>
          </a:prstGeom>
        </p:spPr>
      </p:pic>
      <p:pic>
        <p:nvPicPr>
          <p:cNvPr id="17" name="Picture 16" descr="A picture containing text, person, water sport, swimming&#10;&#10;Description automatically generated">
            <a:extLst>
              <a:ext uri="{FF2B5EF4-FFF2-40B4-BE49-F238E27FC236}">
                <a16:creationId xmlns:a16="http://schemas.microsoft.com/office/drawing/2014/main" id="{EF06C533-DC45-6D18-16DD-CBFD881AD54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359"/>
          <a:stretch/>
        </p:blipFill>
        <p:spPr>
          <a:xfrm>
            <a:off x="5376945" y="-5311"/>
            <a:ext cx="1838656" cy="1445174"/>
          </a:xfrm>
          <a:prstGeom prst="rect">
            <a:avLst/>
          </a:prstGeom>
        </p:spPr>
      </p:pic>
      <p:pic>
        <p:nvPicPr>
          <p:cNvPr id="11" name="Picture 10" descr="A picture containing person, close&#10;&#10;Description automatically generated">
            <a:extLst>
              <a:ext uri="{FF2B5EF4-FFF2-40B4-BE49-F238E27FC236}">
                <a16:creationId xmlns:a16="http://schemas.microsoft.com/office/drawing/2014/main" id="{9545586D-F957-86DF-9DC4-E3A71384B2B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32"/>
          <a:stretch/>
        </p:blipFill>
        <p:spPr>
          <a:xfrm>
            <a:off x="4494102" y="-5311"/>
            <a:ext cx="961553" cy="1445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7186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15</TotalTime>
  <Words>0</Words>
  <Application>Microsoft Office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Lloyd McKenzie</dc:creator>
  <cp:lastModifiedBy>Lloyd McKenzie</cp:lastModifiedBy>
  <cp:revision>2</cp:revision>
  <dcterms:created xsi:type="dcterms:W3CDTF">2023-02-04T22:10:43Z</dcterms:created>
  <dcterms:modified xsi:type="dcterms:W3CDTF">2023-02-04T22:26:20Z</dcterms:modified>
</cp:coreProperties>
</file>

<file path=docProps/thumbnail.jpeg>
</file>